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1338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BD7CFD-9E89-314C-9F8D-07B5219C66F4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2CF745-1BE9-9342-9B76-B4BF60F9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62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4018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Technical vs. Prezi Presentations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4398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Exploring the differences and leveraging the right format for impactful communication.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4172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461022"/>
            <a:ext cx="717339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Examples and Case Studies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710821"/>
            <a:ext cx="5110520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436"/>
              </a:lnSpc>
              <a:buNone/>
            </a:pPr>
            <a:r>
              <a:rPr lang="en-US" sz="7436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7436" dirty="0"/>
          </a:p>
        </p:txBody>
      </p:sp>
      <p:sp>
        <p:nvSpPr>
          <p:cNvPr id="6" name="Text 3"/>
          <p:cNvSpPr/>
          <p:nvPr/>
        </p:nvSpPr>
        <p:spPr>
          <a:xfrm>
            <a:off x="3482221" y="493275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Success Stories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413177"/>
            <a:ext cx="51105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Innovative Prezi pitches that won deals.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81768" y="3710821"/>
            <a:ext cx="5110639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436"/>
              </a:lnSpc>
              <a:buNone/>
            </a:pPr>
            <a:r>
              <a:rPr lang="en-US" sz="7436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250+</a:t>
            </a:r>
            <a:endParaRPr lang="en-US" sz="7436" dirty="0"/>
          </a:p>
        </p:txBody>
      </p:sp>
      <p:sp>
        <p:nvSpPr>
          <p:cNvPr id="9" name="Text 6"/>
          <p:cNvSpPr/>
          <p:nvPr/>
        </p:nvSpPr>
        <p:spPr>
          <a:xfrm>
            <a:off x="8926116" y="493275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Templates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481768" y="5413177"/>
            <a:ext cx="511063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Various industries adopting Prezi.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226469"/>
            <a:ext cx="731889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Purpose of the Presentation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42769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18580" y="3469362"/>
            <a:ext cx="12906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504009"/>
            <a:ext cx="34501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Communicate Information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984427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Convey key concepts clearly and concisely.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42769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4529" y="3469362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50400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Engagement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984427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Ensure audience involvement for effectiveness.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09099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6671" y="5132665"/>
            <a:ext cx="193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16731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Action Inspiring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647730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Drive decisions and actions post-discussion.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416248"/>
            <a:ext cx="627745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Technical Presentations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66604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Data-Driven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3235404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Focused on figures and analytics.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4196120"/>
            <a:ext cx="3156347" cy="21052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743932" y="266604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Detailed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743932" y="3235404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Rich in specialized information.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3932" y="4196120"/>
            <a:ext cx="3156347" cy="236720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449872" y="2666048"/>
            <a:ext cx="262580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Professional Format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9449872" y="3235404"/>
            <a:ext cx="31563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Traditional, structured layout.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49872" y="3840718"/>
            <a:ext cx="3156347" cy="21041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775585"/>
            <a:ext cx="778990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Definition and Characteristics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3803213"/>
            <a:ext cx="3370064" cy="1650802"/>
          </a:xfrm>
          <a:prstGeom prst="roundRect">
            <a:avLst>
              <a:gd name="adj" fmla="val 6057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67783" y="4033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Structured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267783" y="4513421"/>
            <a:ext cx="291048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Strict format with linear progression.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630228" y="3803213"/>
            <a:ext cx="3370064" cy="1650802"/>
          </a:xfrm>
          <a:prstGeom prst="roundRect">
            <a:avLst>
              <a:gd name="adj" fmla="val 6057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860018" y="4033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In-Depth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5860018" y="4513421"/>
            <a:ext cx="291048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Covers comprehensive, technical content.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222462" y="3803213"/>
            <a:ext cx="3370064" cy="1650802"/>
          </a:xfrm>
          <a:prstGeom prst="roundRect">
            <a:avLst>
              <a:gd name="adj" fmla="val 6057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452253" y="4033004"/>
            <a:ext cx="25463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Objective-Oriented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452253" y="4513421"/>
            <a:ext cx="291048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Targets conveyance of precise information.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209681"/>
            <a:ext cx="821257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Advantages and Disadvantages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9103" y="3237309"/>
            <a:ext cx="44410" cy="2782491"/>
          </a:xfrm>
          <a:prstGeom prst="roundRect">
            <a:avLst>
              <a:gd name="adj" fmla="val 225151"/>
            </a:avLst>
          </a:prstGeom>
          <a:solidFill>
            <a:srgbClr val="C9CACE"/>
          </a:solidFill>
          <a:ln/>
        </p:spPr>
      </p:sp>
      <p:sp>
        <p:nvSpPr>
          <p:cNvPr id="8" name="Shape 4"/>
          <p:cNvSpPr/>
          <p:nvPr/>
        </p:nvSpPr>
        <p:spPr>
          <a:xfrm>
            <a:off x="2621220" y="363861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9CACE"/>
          </a:solidFill>
          <a:ln/>
        </p:spPr>
      </p:sp>
      <p:sp>
        <p:nvSpPr>
          <p:cNvPr id="9" name="Shape 5"/>
          <p:cNvSpPr/>
          <p:nvPr/>
        </p:nvSpPr>
        <p:spPr>
          <a:xfrm>
            <a:off x="2121277" y="341090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2306657" y="3452574"/>
            <a:ext cx="12906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3593306" y="345948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Pros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3593306" y="3939897"/>
            <a:ext cx="89991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Clear, focused, expert-level detail.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2621220" y="514094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9CACE"/>
          </a:solidFill>
          <a:ln/>
        </p:spPr>
      </p:sp>
      <p:sp>
        <p:nvSpPr>
          <p:cNvPr id="14" name="Shape 10"/>
          <p:cNvSpPr/>
          <p:nvPr/>
        </p:nvSpPr>
        <p:spPr>
          <a:xfrm>
            <a:off x="2121277" y="491323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2278320" y="4954905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3593306" y="496181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Cons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3593306" y="5442228"/>
            <a:ext cx="89991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Can be complex, less engaging.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792486"/>
            <a:ext cx="717339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Examples and Case Studies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931200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245775"/>
            <a:ext cx="226456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Healthcare Study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726192"/>
            <a:ext cx="32958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Impact of data on patient outcomes.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2931200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52458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Engineering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726311"/>
            <a:ext cx="329600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Innovations in structural design.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2931200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52458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Finances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726311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Annual reports and market trends.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507218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Prezi Presentations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8455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Dynamic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Energetic and stylish designs.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Flexible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Non-linear, interactive paths.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3952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Engaging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219944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Visual storytelling for audience.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582108"/>
            <a:ext cx="778990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Definition and Characteristics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720822"/>
            <a:ext cx="10554414" cy="1926550"/>
          </a:xfrm>
          <a:prstGeom prst="roundRect">
            <a:avLst>
              <a:gd name="adj" fmla="val 519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045613" y="3728442"/>
            <a:ext cx="10539174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267783" y="3869293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Creative Layouts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3869293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Encourage creative storytelling.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045613" y="4365546"/>
            <a:ext cx="10539174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267783" y="4506397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Zoom Features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506397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Focuses on details within the big picture.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045613" y="5002649"/>
            <a:ext cx="10539174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267783" y="5143500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Collaborative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5143500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Allows real-time editing by multiple users.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830223"/>
            <a:ext cx="821257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Advantages and Disadvantages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08002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Pros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2649379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Visually compelling, interactive experience.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254693"/>
            <a:ext cx="5006221" cy="334160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93806" y="208002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Cons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7593806" y="2649379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Steep learning curve, dependency on technology.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3806" y="3610094"/>
            <a:ext cx="5006221" cy="353937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239</Words>
  <Application>Microsoft Office PowerPoint</Application>
  <PresentationFormat>Custom</PresentationFormat>
  <Paragraphs>76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Instrument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3</cp:revision>
  <dcterms:created xsi:type="dcterms:W3CDTF">2024-02-08T02:16:50Z</dcterms:created>
  <dcterms:modified xsi:type="dcterms:W3CDTF">2024-02-08T03:41:56Z</dcterms:modified>
</cp:coreProperties>
</file>